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4" r:id="rId6"/>
    <p:sldId id="262" r:id="rId7"/>
    <p:sldId id="279" r:id="rId8"/>
    <p:sldId id="264" r:id="rId9"/>
    <p:sldId id="276" r:id="rId10"/>
    <p:sldId id="275" r:id="rId11"/>
    <p:sldId id="265" r:id="rId12"/>
    <p:sldId id="272" r:id="rId13"/>
    <p:sldId id="260" r:id="rId14"/>
    <p:sldId id="266" r:id="rId15"/>
    <p:sldId id="269" r:id="rId16"/>
    <p:sldId id="270" r:id="rId17"/>
    <p:sldId id="267" r:id="rId18"/>
    <p:sldId id="268" r:id="rId19"/>
    <p:sldId id="271" r:id="rId20"/>
    <p:sldId id="278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87B77-8F7B-4915-B06A-462954ED358F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3B6E5-3590-46A0-8041-05ED16041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3B6E5-3590-46A0-8041-05ED16041DB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ECA4-D406-4B60-AC21-270623CE5949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846F-78F9-4424-95A4-A516C04FC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28800"/>
            <a:ext cx="4724400" cy="4724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67000" y="22860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8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85800"/>
            <a:ext cx="35814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2590800"/>
            <a:ext cx="35814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4495800"/>
            <a:ext cx="35814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800600"/>
            <a:ext cx="1244396" cy="1244396"/>
          </a:xfrm>
          <a:prstGeom prst="rect">
            <a:avLst/>
          </a:prstGeom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14400"/>
            <a:ext cx="1244396" cy="1244396"/>
          </a:xfrm>
          <a:prstGeom prst="rect">
            <a:avLst/>
          </a:prstGeom>
        </p:spPr>
      </p:pic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62000"/>
            <a:ext cx="1244396" cy="1244396"/>
          </a:xfrm>
          <a:prstGeom prst="rect">
            <a:avLst/>
          </a:prstGeom>
        </p:spPr>
      </p:pic>
      <p:pic>
        <p:nvPicPr>
          <p:cNvPr id="8" name="Picture 7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1244396" cy="1244396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1244396" cy="124439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819400"/>
            <a:ext cx="1244396" cy="1244396"/>
          </a:xfrm>
          <a:prstGeom prst="rect">
            <a:avLst/>
          </a:prstGeom>
        </p:spPr>
      </p:pic>
      <p:pic>
        <p:nvPicPr>
          <p:cNvPr id="11" name="Picture 10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743200"/>
            <a:ext cx="1244396" cy="1244396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43200"/>
            <a:ext cx="1244396" cy="1244396"/>
          </a:xfrm>
          <a:prstGeom prst="rect">
            <a:avLst/>
          </a:prstGeom>
        </p:spPr>
      </p:pic>
      <p:pic>
        <p:nvPicPr>
          <p:cNvPr id="13" name="Picture 1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133600"/>
            <a:ext cx="1244396" cy="1244396"/>
          </a:xfrm>
          <a:prstGeom prst="rect">
            <a:avLst/>
          </a:prstGeom>
        </p:spPr>
      </p:pic>
      <p:pic>
        <p:nvPicPr>
          <p:cNvPr id="14" name="Picture 1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724400"/>
            <a:ext cx="1244396" cy="1244396"/>
          </a:xfrm>
          <a:prstGeom prst="rect">
            <a:avLst/>
          </a:prstGeom>
        </p:spPr>
      </p:pic>
      <p:pic>
        <p:nvPicPr>
          <p:cNvPr id="15" name="Picture 1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724400"/>
            <a:ext cx="1244396" cy="1244396"/>
          </a:xfrm>
          <a:prstGeom prst="rect">
            <a:avLst/>
          </a:prstGeom>
        </p:spPr>
      </p:pic>
      <p:pic>
        <p:nvPicPr>
          <p:cNvPr id="16" name="Picture 1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48200"/>
            <a:ext cx="1244396" cy="1244396"/>
          </a:xfrm>
          <a:prstGeom prst="rect">
            <a:avLst/>
          </a:prstGeom>
        </p:spPr>
      </p:pic>
      <p:sp>
        <p:nvSpPr>
          <p:cNvPr id="18" name="Minus 17"/>
          <p:cNvSpPr/>
          <p:nvPr/>
        </p:nvSpPr>
        <p:spPr>
          <a:xfrm rot="16200000">
            <a:off x="1333500" y="2781300"/>
            <a:ext cx="6477000" cy="914400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604" y="990600"/>
            <a:ext cx="1244396" cy="1244396"/>
          </a:xfrm>
          <a:prstGeom prst="rect">
            <a:avLst/>
          </a:prstGeom>
        </p:spPr>
      </p:pic>
      <p:pic>
        <p:nvPicPr>
          <p:cNvPr id="21" name="Picture 20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914400"/>
            <a:ext cx="1244396" cy="1244396"/>
          </a:xfrm>
          <a:prstGeom prst="rect">
            <a:avLst/>
          </a:prstGeom>
        </p:spPr>
      </p:pic>
      <p:pic>
        <p:nvPicPr>
          <p:cNvPr id="22" name="Picture 2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14400"/>
            <a:ext cx="1244396" cy="1244396"/>
          </a:xfrm>
          <a:prstGeom prst="rect">
            <a:avLst/>
          </a:prstGeom>
        </p:spPr>
      </p:pic>
      <p:pic>
        <p:nvPicPr>
          <p:cNvPr id="23" name="Picture 2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14400"/>
            <a:ext cx="1244396" cy="1244396"/>
          </a:xfrm>
          <a:prstGeom prst="rect">
            <a:avLst/>
          </a:prstGeom>
        </p:spPr>
      </p:pic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133600"/>
            <a:ext cx="1244396" cy="1244396"/>
          </a:xfrm>
          <a:prstGeom prst="rect">
            <a:avLst/>
          </a:prstGeom>
        </p:spPr>
      </p:pic>
      <p:pic>
        <p:nvPicPr>
          <p:cNvPr id="25" name="Picture 2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133600"/>
            <a:ext cx="1244396" cy="1244396"/>
          </a:xfrm>
          <a:prstGeom prst="rect">
            <a:avLst/>
          </a:prstGeom>
        </p:spPr>
      </p:pic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604" y="2286000"/>
            <a:ext cx="1244396" cy="1244396"/>
          </a:xfrm>
          <a:prstGeom prst="rect">
            <a:avLst/>
          </a:prstGeom>
        </p:spPr>
      </p:pic>
      <p:pic>
        <p:nvPicPr>
          <p:cNvPr id="27" name="Picture 26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0800"/>
            <a:ext cx="1244396" cy="1244396"/>
          </a:xfrm>
          <a:prstGeom prst="rect">
            <a:avLst/>
          </a:prstGeom>
        </p:spPr>
      </p:pic>
      <p:pic>
        <p:nvPicPr>
          <p:cNvPr id="28" name="Picture 27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581400"/>
            <a:ext cx="1244396" cy="1244396"/>
          </a:xfrm>
          <a:prstGeom prst="rect">
            <a:avLst/>
          </a:prstGeom>
        </p:spPr>
      </p:pic>
      <p:pic>
        <p:nvPicPr>
          <p:cNvPr id="29" name="Picture 28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581400"/>
            <a:ext cx="1244396" cy="1244396"/>
          </a:xfrm>
          <a:prstGeom prst="rect">
            <a:avLst/>
          </a:prstGeom>
        </p:spPr>
      </p:pic>
      <p:pic>
        <p:nvPicPr>
          <p:cNvPr id="30" name="Picture 29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429000"/>
            <a:ext cx="1244396" cy="1244396"/>
          </a:xfrm>
          <a:prstGeom prst="rect">
            <a:avLst/>
          </a:prstGeom>
        </p:spPr>
      </p:pic>
      <p:pic>
        <p:nvPicPr>
          <p:cNvPr id="31" name="Picture 30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505200"/>
            <a:ext cx="1244396" cy="1244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ultiply 4"/>
          <p:cNvSpPr/>
          <p:nvPr/>
        </p:nvSpPr>
        <p:spPr>
          <a:xfrm>
            <a:off x="2438400" y="1524000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2800" y="15240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14478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15240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676400" y="2590800"/>
            <a:ext cx="484632" cy="30480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5638800"/>
            <a:ext cx="6553200" cy="83099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হচ্ছে প্রত্যেক থালায় কলার সংখ্যা।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581400" y="2514600"/>
            <a:ext cx="484632" cy="20574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00400" y="4648200"/>
            <a:ext cx="4038600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হলো থালার সংখ্যা।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5486400" y="2514600"/>
            <a:ext cx="484632" cy="97840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53000" y="3581400"/>
            <a:ext cx="3962400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১২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মোট কলার সংখ্যা।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1524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৩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16764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৪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2536" y="164782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9600" y="1647824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=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8" grpId="0"/>
      <p:bldP spid="19" grpId="0"/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7526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     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66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১২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2133600" y="1828800"/>
            <a:ext cx="914400" cy="914400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733800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BD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কীভাবে পড়বঃ</a:t>
            </a:r>
          </a:p>
          <a:p>
            <a:r>
              <a:rPr lang="bn-BD" sz="40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48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তিন গুণ চার সমান বারো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533400"/>
            <a:ext cx="865720" cy="914400"/>
          </a:xfrm>
          <a:prstGeom prst="rect">
            <a:avLst/>
          </a:prstGeom>
        </p:spPr>
      </p:pic>
      <p:pic>
        <p:nvPicPr>
          <p:cNvPr id="3" name="Picture 2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865720" cy="914400"/>
          </a:xfrm>
          <a:prstGeom prst="rect">
            <a:avLst/>
          </a:prstGeom>
        </p:spPr>
      </p:pic>
      <p:pic>
        <p:nvPicPr>
          <p:cNvPr id="4" name="Picture 3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2057400"/>
            <a:ext cx="865720" cy="914400"/>
          </a:xfrm>
          <a:prstGeom prst="rect">
            <a:avLst/>
          </a:prstGeom>
        </p:spPr>
      </p:pic>
      <p:pic>
        <p:nvPicPr>
          <p:cNvPr id="5" name="Picture 4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1981200"/>
            <a:ext cx="865720" cy="914400"/>
          </a:xfrm>
          <a:prstGeom prst="rect">
            <a:avLst/>
          </a:prstGeom>
        </p:spPr>
      </p:pic>
      <p:pic>
        <p:nvPicPr>
          <p:cNvPr id="6" name="Picture 5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124200"/>
            <a:ext cx="865720" cy="914400"/>
          </a:xfrm>
          <a:prstGeom prst="rect">
            <a:avLst/>
          </a:prstGeom>
        </p:spPr>
      </p:pic>
      <p:pic>
        <p:nvPicPr>
          <p:cNvPr id="7" name="Picture 6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124200"/>
            <a:ext cx="865720" cy="914400"/>
          </a:xfrm>
          <a:prstGeom prst="rect">
            <a:avLst/>
          </a:prstGeom>
        </p:spPr>
      </p:pic>
      <p:pic>
        <p:nvPicPr>
          <p:cNvPr id="8" name="Picture 7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276600"/>
            <a:ext cx="865720" cy="914400"/>
          </a:xfrm>
          <a:prstGeom prst="rect">
            <a:avLst/>
          </a:prstGeom>
        </p:spPr>
      </p:pic>
      <p:pic>
        <p:nvPicPr>
          <p:cNvPr id="9" name="Picture 8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276600"/>
            <a:ext cx="865720" cy="914400"/>
          </a:xfrm>
          <a:prstGeom prst="rect">
            <a:avLst/>
          </a:prstGeom>
        </p:spPr>
      </p:pic>
      <p:pic>
        <p:nvPicPr>
          <p:cNvPr id="10" name="Picture 9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609600"/>
            <a:ext cx="865720" cy="914400"/>
          </a:xfrm>
          <a:prstGeom prst="rect">
            <a:avLst/>
          </a:prstGeom>
        </p:spPr>
      </p:pic>
      <p:pic>
        <p:nvPicPr>
          <p:cNvPr id="11" name="Picture 10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609600"/>
            <a:ext cx="865720" cy="914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81000" y="228600"/>
            <a:ext cx="22098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67000" y="1752600"/>
            <a:ext cx="22098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05400" y="2819400"/>
            <a:ext cx="22098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600" y="2971800"/>
            <a:ext cx="22098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81600" y="304800"/>
            <a:ext cx="22098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71600" y="4495800"/>
            <a:ext cx="6553200" cy="1371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09800" y="6096000"/>
            <a:ext cx="464820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২+২+২+২+২= ১০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19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4724400"/>
            <a:ext cx="577147" cy="609600"/>
          </a:xfrm>
          <a:prstGeom prst="rect">
            <a:avLst/>
          </a:prstGeom>
        </p:spPr>
      </p:pic>
      <p:pic>
        <p:nvPicPr>
          <p:cNvPr id="21" name="Picture 20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495800"/>
            <a:ext cx="577147" cy="609600"/>
          </a:xfrm>
          <a:prstGeom prst="rect">
            <a:avLst/>
          </a:prstGeom>
        </p:spPr>
      </p:pic>
      <p:pic>
        <p:nvPicPr>
          <p:cNvPr id="22" name="Picture 21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4495800"/>
            <a:ext cx="577147" cy="609600"/>
          </a:xfrm>
          <a:prstGeom prst="rect">
            <a:avLst/>
          </a:prstGeom>
        </p:spPr>
      </p:pic>
      <p:pic>
        <p:nvPicPr>
          <p:cNvPr id="23" name="Picture 22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4495800"/>
            <a:ext cx="577147" cy="609600"/>
          </a:xfrm>
          <a:prstGeom prst="rect">
            <a:avLst/>
          </a:prstGeom>
        </p:spPr>
      </p:pic>
      <p:pic>
        <p:nvPicPr>
          <p:cNvPr id="24" name="Picture 23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4495800"/>
            <a:ext cx="577147" cy="609600"/>
          </a:xfrm>
          <a:prstGeom prst="rect">
            <a:avLst/>
          </a:prstGeom>
        </p:spPr>
      </p:pic>
      <p:pic>
        <p:nvPicPr>
          <p:cNvPr id="25" name="Picture 24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4495800"/>
            <a:ext cx="577147" cy="609600"/>
          </a:xfrm>
          <a:prstGeom prst="rect">
            <a:avLst/>
          </a:prstGeom>
        </p:spPr>
      </p:pic>
      <p:pic>
        <p:nvPicPr>
          <p:cNvPr id="26" name="Picture 25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4495800"/>
            <a:ext cx="577147" cy="609600"/>
          </a:xfrm>
          <a:prstGeom prst="rect">
            <a:avLst/>
          </a:prstGeom>
        </p:spPr>
      </p:pic>
      <p:pic>
        <p:nvPicPr>
          <p:cNvPr id="27" name="Picture 26" descr="apple_PNG124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4572000"/>
            <a:ext cx="685800" cy="609600"/>
          </a:xfrm>
          <a:prstGeom prst="rect">
            <a:avLst/>
          </a:prstGeom>
        </p:spPr>
      </p:pic>
      <p:pic>
        <p:nvPicPr>
          <p:cNvPr id="28" name="Picture 27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648200"/>
            <a:ext cx="577147" cy="609600"/>
          </a:xfrm>
          <a:prstGeom prst="rect">
            <a:avLst/>
          </a:prstGeom>
        </p:spPr>
      </p:pic>
      <p:pic>
        <p:nvPicPr>
          <p:cNvPr id="29" name="Picture 28" descr="apple_PNG124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4724400"/>
            <a:ext cx="577147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2192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533400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533400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457200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457200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533400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Equal 13"/>
          <p:cNvSpPr/>
          <p:nvPr/>
        </p:nvSpPr>
        <p:spPr>
          <a:xfrm>
            <a:off x="7162800" y="609600"/>
            <a:ext cx="914400" cy="91440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1000" y="533400"/>
            <a:ext cx="843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১০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5029200"/>
            <a:ext cx="68580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আগের ছবিতে কয়টি থালায় আপেল ছিল? </a:t>
            </a:r>
            <a:endParaRPr lang="en-US" sz="3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5791200"/>
            <a:ext cx="601980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প্রত্যেকটি থালায় আপেল ছিল কয়টি?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9600" y="685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133600" y="685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57600" y="685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05400" y="6096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77000" y="685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3" idx="2"/>
          </p:cNvCxnSpPr>
          <p:nvPr/>
        </p:nvCxnSpPr>
        <p:spPr>
          <a:xfrm rot="16200000" flipH="1">
            <a:off x="1536532" y="1079331"/>
            <a:ext cx="1575137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4"/>
          </p:cNvCxnSpPr>
          <p:nvPr/>
        </p:nvCxnSpPr>
        <p:spPr>
          <a:xfrm rot="16200000" flipH="1">
            <a:off x="2152650" y="1695450"/>
            <a:ext cx="1752600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2895600" y="21336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3600450" y="1276350"/>
            <a:ext cx="1752600" cy="1943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3581400" y="1219200"/>
            <a:ext cx="30480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52800" y="2895600"/>
            <a:ext cx="167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৫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048000" y="2895600"/>
            <a:ext cx="9906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ultiply 47"/>
          <p:cNvSpPr/>
          <p:nvPr/>
        </p:nvSpPr>
        <p:spPr>
          <a:xfrm>
            <a:off x="4267200" y="2895600"/>
            <a:ext cx="914400" cy="914400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410200" y="2819400"/>
            <a:ext cx="10668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715000" y="2819400"/>
            <a:ext cx="564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" name="Equal 50"/>
          <p:cNvSpPr/>
          <p:nvPr/>
        </p:nvSpPr>
        <p:spPr>
          <a:xfrm>
            <a:off x="6705600" y="2971800"/>
            <a:ext cx="914400" cy="914400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Elbow Connector 52"/>
          <p:cNvCxnSpPr/>
          <p:nvPr/>
        </p:nvCxnSpPr>
        <p:spPr>
          <a:xfrm rot="16200000" flipH="1">
            <a:off x="5715000" y="4114800"/>
            <a:ext cx="2743200" cy="15240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6200000" flipH="1">
            <a:off x="3048000" y="44196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696200" y="2895600"/>
            <a:ext cx="9092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১০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 flipH="1">
            <a:off x="914401" y="1524000"/>
            <a:ext cx="7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14600" y="1447800"/>
            <a:ext cx="3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57600" y="12192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257800" y="1143000"/>
            <a:ext cx="333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৪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77000" y="1295400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৫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705600" y="4114800"/>
            <a:ext cx="2140330" cy="52322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আপেলের সংখ্যা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9" name="Up Arrow 68"/>
          <p:cNvSpPr/>
          <p:nvPr/>
        </p:nvSpPr>
        <p:spPr>
          <a:xfrm>
            <a:off x="7924800" y="3733800"/>
            <a:ext cx="179832" cy="3688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371600" y="457200"/>
            <a:ext cx="668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+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71800" y="4572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+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19600" y="381000"/>
            <a:ext cx="668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+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43600" y="457200"/>
            <a:ext cx="668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+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46" grpId="0" animBg="1"/>
      <p:bldP spid="48" grpId="0" animBg="1"/>
      <p:bldP spid="48" grpId="1" animBg="1"/>
      <p:bldP spid="49" grpId="0" animBg="1"/>
      <p:bldP spid="50" grpId="0"/>
      <p:bldP spid="51" grpId="0" animBg="1"/>
      <p:bldP spid="62" grpId="0"/>
      <p:bldP spid="68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752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Flowchart: Direct Access Storage 4"/>
          <p:cNvSpPr/>
          <p:nvPr/>
        </p:nvSpPr>
        <p:spPr>
          <a:xfrm rot="10800000" flipV="1">
            <a:off x="533400" y="1066800"/>
            <a:ext cx="8001000" cy="3124199"/>
          </a:xfrm>
          <a:prstGeom prst="flowChartMagneticDru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1828800"/>
            <a:ext cx="39132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8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88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1295400"/>
            <a:ext cx="7467600" cy="4038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5908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পাঠ্য বইয়ের ৩৭ পৃষ্ঠা বের কর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286000"/>
            <a:ext cx="505002" cy="533399"/>
          </a:xfrm>
          <a:prstGeom prst="rect">
            <a:avLst/>
          </a:prstGeom>
        </p:spPr>
      </p:pic>
      <p:pic>
        <p:nvPicPr>
          <p:cNvPr id="3" name="Picture 2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209800"/>
            <a:ext cx="505002" cy="533399"/>
          </a:xfrm>
          <a:prstGeom prst="rect">
            <a:avLst/>
          </a:prstGeom>
        </p:spPr>
      </p:pic>
      <p:pic>
        <p:nvPicPr>
          <p:cNvPr id="5" name="Picture 4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3886200"/>
            <a:ext cx="505002" cy="533399"/>
          </a:xfrm>
          <a:prstGeom prst="rect">
            <a:avLst/>
          </a:prstGeom>
        </p:spPr>
      </p:pic>
      <p:pic>
        <p:nvPicPr>
          <p:cNvPr id="6" name="Picture 5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505200"/>
            <a:ext cx="505002" cy="533399"/>
          </a:xfrm>
          <a:prstGeom prst="rect">
            <a:avLst/>
          </a:prstGeom>
        </p:spPr>
      </p:pic>
      <p:pic>
        <p:nvPicPr>
          <p:cNvPr id="7" name="Picture 6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143000"/>
            <a:ext cx="505002" cy="533399"/>
          </a:xfrm>
          <a:prstGeom prst="rect">
            <a:avLst/>
          </a:prstGeom>
        </p:spPr>
      </p:pic>
      <p:pic>
        <p:nvPicPr>
          <p:cNvPr id="8" name="Picture 7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685800"/>
            <a:ext cx="505002" cy="533399"/>
          </a:xfrm>
          <a:prstGeom prst="rect">
            <a:avLst/>
          </a:prstGeom>
        </p:spPr>
      </p:pic>
      <p:pic>
        <p:nvPicPr>
          <p:cNvPr id="9" name="Picture 8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38200"/>
            <a:ext cx="505002" cy="533399"/>
          </a:xfrm>
          <a:prstGeom prst="rect">
            <a:avLst/>
          </a:prstGeom>
        </p:spPr>
      </p:pic>
      <p:pic>
        <p:nvPicPr>
          <p:cNvPr id="10" name="Picture 9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38200"/>
            <a:ext cx="505002" cy="533399"/>
          </a:xfrm>
          <a:prstGeom prst="rect">
            <a:avLst/>
          </a:prstGeom>
        </p:spPr>
      </p:pic>
      <p:pic>
        <p:nvPicPr>
          <p:cNvPr id="11" name="Picture 10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657600"/>
            <a:ext cx="505002" cy="533399"/>
          </a:xfrm>
          <a:prstGeom prst="rect">
            <a:avLst/>
          </a:prstGeom>
        </p:spPr>
      </p:pic>
      <p:pic>
        <p:nvPicPr>
          <p:cNvPr id="12" name="Picture 11" descr="apple_PNG124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429000"/>
            <a:ext cx="505002" cy="53339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33600" y="18288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86200" y="4572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600" y="3810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9600" y="30480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14800" y="31242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 rot="5400000">
            <a:off x="3810000" y="2133600"/>
            <a:ext cx="5181600" cy="914400"/>
          </a:xfrm>
          <a:prstGeom prst="mathMin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29400" y="1981200"/>
            <a:ext cx="946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</a:t>
            </a:r>
            <a:endParaRPr lang="en-US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7086600" y="2133600"/>
            <a:ext cx="914400" cy="91440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001000" y="2438400"/>
            <a:ext cx="66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/>
              <a:t>----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077200" y="182880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5</a:t>
            </a:r>
            <a:endParaRPr lang="en-US" sz="7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Equal 25"/>
          <p:cNvSpPr/>
          <p:nvPr/>
        </p:nvSpPr>
        <p:spPr>
          <a:xfrm>
            <a:off x="7010400" y="3200400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1000" y="3048000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7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5800" y="381000"/>
            <a:ext cx="19050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124200" y="2286000"/>
            <a:ext cx="19050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124200" y="381000"/>
            <a:ext cx="19050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590800"/>
            <a:ext cx="502920" cy="685800"/>
          </a:xfrm>
          <a:prstGeom prst="rect">
            <a:avLst/>
          </a:prstGeom>
        </p:spPr>
      </p:pic>
      <p:pic>
        <p:nvPicPr>
          <p:cNvPr id="6" name="Picture 5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295400"/>
            <a:ext cx="502920" cy="685800"/>
          </a:xfrm>
          <a:prstGeom prst="rect">
            <a:avLst/>
          </a:prstGeom>
        </p:spPr>
      </p:pic>
      <p:pic>
        <p:nvPicPr>
          <p:cNvPr id="7" name="Picture 6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685800"/>
            <a:ext cx="502920" cy="685800"/>
          </a:xfrm>
          <a:prstGeom prst="rect">
            <a:avLst/>
          </a:prstGeom>
        </p:spPr>
      </p:pic>
      <p:pic>
        <p:nvPicPr>
          <p:cNvPr id="8" name="Picture 7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502920" cy="685800"/>
          </a:xfrm>
          <a:prstGeom prst="rect">
            <a:avLst/>
          </a:prstGeom>
        </p:spPr>
      </p:pic>
      <p:pic>
        <p:nvPicPr>
          <p:cNvPr id="9" name="Picture 8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219200"/>
            <a:ext cx="502920" cy="685800"/>
          </a:xfrm>
          <a:prstGeom prst="rect">
            <a:avLst/>
          </a:prstGeom>
        </p:spPr>
      </p:pic>
      <p:pic>
        <p:nvPicPr>
          <p:cNvPr id="10" name="Picture 9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685800"/>
            <a:ext cx="502920" cy="685800"/>
          </a:xfrm>
          <a:prstGeom prst="rect">
            <a:avLst/>
          </a:prstGeom>
        </p:spPr>
      </p:pic>
      <p:pic>
        <p:nvPicPr>
          <p:cNvPr id="11" name="Picture 10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609600"/>
            <a:ext cx="502920" cy="685800"/>
          </a:xfrm>
          <a:prstGeom prst="rect">
            <a:avLst/>
          </a:prstGeom>
        </p:spPr>
      </p:pic>
      <p:pic>
        <p:nvPicPr>
          <p:cNvPr id="12" name="Picture 11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667000"/>
            <a:ext cx="502920" cy="685800"/>
          </a:xfrm>
          <a:prstGeom prst="rect">
            <a:avLst/>
          </a:prstGeom>
        </p:spPr>
      </p:pic>
      <p:pic>
        <p:nvPicPr>
          <p:cNvPr id="13" name="Picture 12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276600"/>
            <a:ext cx="502920" cy="685800"/>
          </a:xfrm>
          <a:prstGeom prst="rect">
            <a:avLst/>
          </a:prstGeom>
        </p:spPr>
      </p:pic>
      <p:sp>
        <p:nvSpPr>
          <p:cNvPr id="16" name="Minus 15"/>
          <p:cNvSpPr/>
          <p:nvPr/>
        </p:nvSpPr>
        <p:spPr>
          <a:xfrm rot="16200000">
            <a:off x="2514600" y="2438400"/>
            <a:ext cx="6248400" cy="914400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9600" y="2362200"/>
            <a:ext cx="19050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200400"/>
            <a:ext cx="502920" cy="685800"/>
          </a:xfrm>
          <a:prstGeom prst="rect">
            <a:avLst/>
          </a:prstGeom>
        </p:spPr>
      </p:pic>
      <p:pic>
        <p:nvPicPr>
          <p:cNvPr id="20" name="Picture 19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743200"/>
            <a:ext cx="502920" cy="685800"/>
          </a:xfrm>
          <a:prstGeom prst="rect">
            <a:avLst/>
          </a:prstGeom>
        </p:spPr>
      </p:pic>
      <p:pic>
        <p:nvPicPr>
          <p:cNvPr id="21" name="Picture 20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3200400"/>
            <a:ext cx="502920" cy="685800"/>
          </a:xfrm>
          <a:prstGeom prst="rect">
            <a:avLst/>
          </a:prstGeom>
        </p:spPr>
      </p:pic>
      <p:pic>
        <p:nvPicPr>
          <p:cNvPr id="22" name="Picture 21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590800"/>
            <a:ext cx="502920" cy="685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6000" y="2362200"/>
            <a:ext cx="9348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NikoshBAN" pitchFamily="2" charset="0"/>
                <a:cs typeface="NikoshBAN" pitchFamily="2" charset="0"/>
              </a:rPr>
              <a:t>---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Multiply 23"/>
          <p:cNvSpPr/>
          <p:nvPr/>
        </p:nvSpPr>
        <p:spPr>
          <a:xfrm>
            <a:off x="6934200" y="2438400"/>
            <a:ext cx="914400" cy="914400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72400" y="2286000"/>
            <a:ext cx="70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3</a:t>
            </a:r>
            <a:endParaRPr lang="en-US" sz="7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Equal 26"/>
          <p:cNvSpPr/>
          <p:nvPr/>
        </p:nvSpPr>
        <p:spPr>
          <a:xfrm>
            <a:off x="6553200" y="3581400"/>
            <a:ext cx="1219200" cy="914400"/>
          </a:xfrm>
          <a:prstGeom prst="mathEqual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01000" y="3429000"/>
            <a:ext cx="686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77000" y="220980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4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52400"/>
            <a:ext cx="533400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      মূল্যায়ন</a:t>
            </a:r>
            <a:endParaRPr lang="en-US" sz="5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457200" cy="623454"/>
          </a:xfrm>
          <a:prstGeom prst="rect">
            <a:avLst/>
          </a:prstGeom>
        </p:spPr>
      </p:pic>
      <p:pic>
        <p:nvPicPr>
          <p:cNvPr id="6" name="Picture 5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371600"/>
            <a:ext cx="457200" cy="623454"/>
          </a:xfrm>
          <a:prstGeom prst="rect">
            <a:avLst/>
          </a:prstGeom>
        </p:spPr>
      </p:pic>
      <p:pic>
        <p:nvPicPr>
          <p:cNvPr id="7" name="Picture 6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295400"/>
            <a:ext cx="457200" cy="623454"/>
          </a:xfrm>
          <a:prstGeom prst="rect">
            <a:avLst/>
          </a:prstGeom>
        </p:spPr>
      </p:pic>
      <p:pic>
        <p:nvPicPr>
          <p:cNvPr id="8" name="Picture 7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752600"/>
            <a:ext cx="457200" cy="623454"/>
          </a:xfrm>
          <a:prstGeom prst="rect">
            <a:avLst/>
          </a:prstGeom>
        </p:spPr>
      </p:pic>
      <p:pic>
        <p:nvPicPr>
          <p:cNvPr id="9" name="Picture 8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1295400"/>
            <a:ext cx="457200" cy="623454"/>
          </a:xfrm>
          <a:prstGeom prst="rect">
            <a:avLst/>
          </a:prstGeom>
        </p:spPr>
      </p:pic>
      <p:pic>
        <p:nvPicPr>
          <p:cNvPr id="10" name="Picture 9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219200"/>
            <a:ext cx="457200" cy="623454"/>
          </a:xfrm>
          <a:prstGeom prst="rect">
            <a:avLst/>
          </a:prstGeom>
        </p:spPr>
      </p:pic>
      <p:pic>
        <p:nvPicPr>
          <p:cNvPr id="11" name="Picture 10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457200" cy="623454"/>
          </a:xfrm>
          <a:prstGeom prst="rect">
            <a:avLst/>
          </a:prstGeom>
        </p:spPr>
      </p:pic>
      <p:pic>
        <p:nvPicPr>
          <p:cNvPr id="12" name="Picture 11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295400"/>
            <a:ext cx="457200" cy="623454"/>
          </a:xfrm>
          <a:prstGeom prst="rect">
            <a:avLst/>
          </a:prstGeom>
        </p:spPr>
      </p:pic>
      <p:pic>
        <p:nvPicPr>
          <p:cNvPr id="13" name="Picture 12" descr="egg_PNG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457200" cy="62345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76600" y="1219200"/>
            <a:ext cx="1143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8800" y="1143000"/>
            <a:ext cx="1143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000" y="1066800"/>
            <a:ext cx="1143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86400" y="137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কতগুলো ডিম আছে?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 rot="10800000" flipH="1" flipV="1">
            <a:off x="4953000" y="2514600"/>
            <a:ext cx="1478281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0800000" flipH="1" flipV="1">
            <a:off x="152400" y="2514600"/>
            <a:ext cx="1478281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0800000" flipH="1" flipV="1">
            <a:off x="1752600" y="2590800"/>
            <a:ext cx="1478281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0800000" flipH="1" flipV="1">
            <a:off x="3352800" y="2514600"/>
            <a:ext cx="1478281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709436" y="3071636"/>
            <a:ext cx="762000" cy="762000"/>
          </a:xfrm>
          <a:prstGeom prst="rect">
            <a:avLst/>
          </a:prstGeom>
        </p:spPr>
      </p:pic>
      <p:pic>
        <p:nvPicPr>
          <p:cNvPr id="28" name="Picture 27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557037" y="2766837"/>
            <a:ext cx="762000" cy="762000"/>
          </a:xfrm>
          <a:prstGeom prst="rect">
            <a:avLst/>
          </a:prstGeom>
        </p:spPr>
      </p:pic>
      <p:pic>
        <p:nvPicPr>
          <p:cNvPr id="29" name="Picture 28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404636" y="2538237"/>
            <a:ext cx="762000" cy="762000"/>
          </a:xfrm>
          <a:prstGeom prst="rect">
            <a:avLst/>
          </a:prstGeom>
        </p:spPr>
      </p:pic>
      <p:pic>
        <p:nvPicPr>
          <p:cNvPr id="30" name="Picture 29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2309637" y="3147838"/>
            <a:ext cx="762000" cy="762000"/>
          </a:xfrm>
          <a:prstGeom prst="rect">
            <a:avLst/>
          </a:prstGeom>
        </p:spPr>
      </p:pic>
      <p:pic>
        <p:nvPicPr>
          <p:cNvPr id="31" name="Picture 30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2157237" y="2843038"/>
            <a:ext cx="762000" cy="762000"/>
          </a:xfrm>
          <a:prstGeom prst="rect">
            <a:avLst/>
          </a:prstGeom>
        </p:spPr>
      </p:pic>
      <p:pic>
        <p:nvPicPr>
          <p:cNvPr id="32" name="Picture 31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1928637" y="2614437"/>
            <a:ext cx="762000" cy="762000"/>
          </a:xfrm>
          <a:prstGeom prst="rect">
            <a:avLst/>
          </a:prstGeom>
        </p:spPr>
      </p:pic>
      <p:pic>
        <p:nvPicPr>
          <p:cNvPr id="33" name="Picture 32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3909837" y="2995436"/>
            <a:ext cx="762000" cy="762000"/>
          </a:xfrm>
          <a:prstGeom prst="rect">
            <a:avLst/>
          </a:prstGeom>
        </p:spPr>
      </p:pic>
      <p:pic>
        <p:nvPicPr>
          <p:cNvPr id="34" name="Picture 33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3757437" y="2766838"/>
            <a:ext cx="762000" cy="762000"/>
          </a:xfrm>
          <a:prstGeom prst="rect">
            <a:avLst/>
          </a:prstGeom>
        </p:spPr>
      </p:pic>
      <p:pic>
        <p:nvPicPr>
          <p:cNvPr id="35" name="Picture 34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3528837" y="2538237"/>
            <a:ext cx="762000" cy="762000"/>
          </a:xfrm>
          <a:prstGeom prst="rect">
            <a:avLst/>
          </a:prstGeom>
        </p:spPr>
      </p:pic>
      <p:pic>
        <p:nvPicPr>
          <p:cNvPr id="36" name="Picture 35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5433837" y="2995438"/>
            <a:ext cx="762000" cy="762000"/>
          </a:xfrm>
          <a:prstGeom prst="rect">
            <a:avLst/>
          </a:prstGeom>
        </p:spPr>
      </p:pic>
      <p:pic>
        <p:nvPicPr>
          <p:cNvPr id="37" name="Picture 36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5281437" y="2766836"/>
            <a:ext cx="762000" cy="762000"/>
          </a:xfrm>
          <a:prstGeom prst="rect">
            <a:avLst/>
          </a:prstGeom>
        </p:spPr>
      </p:pic>
      <p:pic>
        <p:nvPicPr>
          <p:cNvPr id="38" name="Picture 37" descr="banana_PNG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9441">
            <a:off x="5052837" y="2614436"/>
            <a:ext cx="762000" cy="762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781800" y="2743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কতটি কলা আছে?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2400" y="3962400"/>
            <a:ext cx="12954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895600" y="3962400"/>
            <a:ext cx="12954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524000" y="4038600"/>
            <a:ext cx="12954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267200" y="3962400"/>
            <a:ext cx="12954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715000" y="3962400"/>
            <a:ext cx="12954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4572000"/>
            <a:ext cx="685800" cy="459486"/>
          </a:xfrm>
          <a:prstGeom prst="rect">
            <a:avLst/>
          </a:prstGeom>
        </p:spPr>
      </p:pic>
      <p:pic>
        <p:nvPicPr>
          <p:cNvPr id="48" name="Picture 47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4038600"/>
            <a:ext cx="685800" cy="459486"/>
          </a:xfrm>
          <a:prstGeom prst="rect">
            <a:avLst/>
          </a:prstGeom>
        </p:spPr>
      </p:pic>
      <p:pic>
        <p:nvPicPr>
          <p:cNvPr id="49" name="Picture 48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4876800"/>
            <a:ext cx="685800" cy="459486"/>
          </a:xfrm>
          <a:prstGeom prst="rect">
            <a:avLst/>
          </a:prstGeom>
        </p:spPr>
      </p:pic>
      <p:pic>
        <p:nvPicPr>
          <p:cNvPr id="50" name="Picture 49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4343400"/>
            <a:ext cx="685800" cy="459486"/>
          </a:xfrm>
          <a:prstGeom prst="rect">
            <a:avLst/>
          </a:prstGeom>
        </p:spPr>
      </p:pic>
      <p:pic>
        <p:nvPicPr>
          <p:cNvPr id="51" name="Picture 50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4648200"/>
            <a:ext cx="685800" cy="459486"/>
          </a:xfrm>
          <a:prstGeom prst="rect">
            <a:avLst/>
          </a:prstGeom>
        </p:spPr>
      </p:pic>
      <p:pic>
        <p:nvPicPr>
          <p:cNvPr id="52" name="Picture 51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4191000"/>
            <a:ext cx="685800" cy="459486"/>
          </a:xfrm>
          <a:prstGeom prst="rect">
            <a:avLst/>
          </a:prstGeom>
        </p:spPr>
      </p:pic>
      <p:pic>
        <p:nvPicPr>
          <p:cNvPr id="53" name="Picture 52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648200"/>
            <a:ext cx="685800" cy="459486"/>
          </a:xfrm>
          <a:prstGeom prst="rect">
            <a:avLst/>
          </a:prstGeom>
        </p:spPr>
      </p:pic>
      <p:pic>
        <p:nvPicPr>
          <p:cNvPr id="54" name="Picture 53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4191000"/>
            <a:ext cx="685800" cy="459486"/>
          </a:xfrm>
          <a:prstGeom prst="rect">
            <a:avLst/>
          </a:prstGeom>
        </p:spPr>
      </p:pic>
      <p:pic>
        <p:nvPicPr>
          <p:cNvPr id="55" name="Picture 54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4724400"/>
            <a:ext cx="685800" cy="459486"/>
          </a:xfrm>
          <a:prstGeom prst="rect">
            <a:avLst/>
          </a:prstGeom>
        </p:spPr>
      </p:pic>
      <p:pic>
        <p:nvPicPr>
          <p:cNvPr id="56" name="Picture 55" descr="potato_PNG4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4191000"/>
            <a:ext cx="685800" cy="45948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10400" y="4419600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কতটি আলু আছে? 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0574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     মোঃআমিনুল ইসলাম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        সহকারি শিক্ষক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জালালপুর সরকারি প্রাথমিক বিদ্যালয়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     আক্কেলপুর,জয়পুরহাট।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4800" y="457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05000" y="457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181600" y="2362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05200" y="24384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28800" y="2362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2400" y="2362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05600" y="40386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81600" y="41148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81400" y="41910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05000" y="42672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8600" y="41910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81400" y="381000"/>
            <a:ext cx="15240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62000"/>
            <a:ext cx="457200" cy="623455"/>
          </a:xfrm>
          <a:prstGeom prst="rect">
            <a:avLst/>
          </a:prstGeom>
        </p:spPr>
      </p:pic>
      <p:pic>
        <p:nvPicPr>
          <p:cNvPr id="16" name="Picture 15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685800"/>
            <a:ext cx="457200" cy="623455"/>
          </a:xfrm>
          <a:prstGeom prst="rect">
            <a:avLst/>
          </a:prstGeom>
        </p:spPr>
      </p:pic>
      <p:pic>
        <p:nvPicPr>
          <p:cNvPr id="17" name="Picture 16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143000"/>
            <a:ext cx="457200" cy="623455"/>
          </a:xfrm>
          <a:prstGeom prst="rect">
            <a:avLst/>
          </a:prstGeom>
        </p:spPr>
      </p:pic>
      <p:pic>
        <p:nvPicPr>
          <p:cNvPr id="18" name="Picture 17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685800"/>
            <a:ext cx="457200" cy="623455"/>
          </a:xfrm>
          <a:prstGeom prst="rect">
            <a:avLst/>
          </a:prstGeom>
        </p:spPr>
      </p:pic>
      <p:pic>
        <p:nvPicPr>
          <p:cNvPr id="19" name="Picture 18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685800"/>
            <a:ext cx="457200" cy="623455"/>
          </a:xfrm>
          <a:prstGeom prst="rect">
            <a:avLst/>
          </a:prstGeom>
        </p:spPr>
      </p:pic>
      <p:pic>
        <p:nvPicPr>
          <p:cNvPr id="20" name="Picture 19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685800"/>
            <a:ext cx="457200" cy="623455"/>
          </a:xfrm>
          <a:prstGeom prst="rect">
            <a:avLst/>
          </a:prstGeom>
        </p:spPr>
      </p:pic>
      <p:pic>
        <p:nvPicPr>
          <p:cNvPr id="21" name="Picture 20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762000"/>
            <a:ext cx="457200" cy="623455"/>
          </a:xfrm>
          <a:prstGeom prst="rect">
            <a:avLst/>
          </a:prstGeom>
        </p:spPr>
      </p:pic>
      <p:pic>
        <p:nvPicPr>
          <p:cNvPr id="22" name="Picture 21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143000"/>
            <a:ext cx="457200" cy="623455"/>
          </a:xfrm>
          <a:prstGeom prst="rect">
            <a:avLst/>
          </a:prstGeom>
        </p:spPr>
      </p:pic>
      <p:pic>
        <p:nvPicPr>
          <p:cNvPr id="23" name="Picture 22" descr="egg_PNG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43000"/>
            <a:ext cx="457200" cy="623455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5181600" y="914400"/>
            <a:ext cx="990600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48400" y="60960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3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6629400" y="685800"/>
            <a:ext cx="914400" cy="914400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391400" y="6096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৩</a:t>
            </a:r>
            <a:endParaRPr lang="en-US" sz="60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Equal 27"/>
          <p:cNvSpPr/>
          <p:nvPr/>
        </p:nvSpPr>
        <p:spPr>
          <a:xfrm>
            <a:off x="7848600" y="914400"/>
            <a:ext cx="457200" cy="457200"/>
          </a:xfrm>
          <a:prstGeom prst="mathEqua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58200" y="6096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9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" name="Picture 29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5612558" y="3021758"/>
            <a:ext cx="838200" cy="838200"/>
          </a:xfrm>
          <a:prstGeom prst="rect">
            <a:avLst/>
          </a:prstGeom>
        </p:spPr>
      </p:pic>
      <p:pic>
        <p:nvPicPr>
          <p:cNvPr id="31" name="Picture 30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659558" y="3021758"/>
            <a:ext cx="838200" cy="838200"/>
          </a:xfrm>
          <a:prstGeom prst="rect">
            <a:avLst/>
          </a:prstGeom>
        </p:spPr>
      </p:pic>
      <p:pic>
        <p:nvPicPr>
          <p:cNvPr id="32" name="Picture 31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507158" y="2716958"/>
            <a:ext cx="838200" cy="838200"/>
          </a:xfrm>
          <a:prstGeom prst="rect">
            <a:avLst/>
          </a:prstGeom>
        </p:spPr>
      </p:pic>
      <p:pic>
        <p:nvPicPr>
          <p:cNvPr id="33" name="Picture 32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278558" y="2488357"/>
            <a:ext cx="838200" cy="838200"/>
          </a:xfrm>
          <a:prstGeom prst="rect">
            <a:avLst/>
          </a:prstGeom>
        </p:spPr>
      </p:pic>
      <p:pic>
        <p:nvPicPr>
          <p:cNvPr id="34" name="Picture 33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2335959" y="2945558"/>
            <a:ext cx="838200" cy="838200"/>
          </a:xfrm>
          <a:prstGeom prst="rect">
            <a:avLst/>
          </a:prstGeom>
        </p:spPr>
      </p:pic>
      <p:pic>
        <p:nvPicPr>
          <p:cNvPr id="35" name="Picture 34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2107359" y="2640759"/>
            <a:ext cx="838200" cy="838200"/>
          </a:xfrm>
          <a:prstGeom prst="rect">
            <a:avLst/>
          </a:prstGeom>
        </p:spPr>
      </p:pic>
      <p:pic>
        <p:nvPicPr>
          <p:cNvPr id="36" name="Picture 35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1954958" y="2412159"/>
            <a:ext cx="838200" cy="838200"/>
          </a:xfrm>
          <a:prstGeom prst="rect">
            <a:avLst/>
          </a:prstGeom>
        </p:spPr>
      </p:pic>
      <p:pic>
        <p:nvPicPr>
          <p:cNvPr id="37" name="Picture 36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3783757" y="2793159"/>
            <a:ext cx="838200" cy="838200"/>
          </a:xfrm>
          <a:prstGeom prst="rect">
            <a:avLst/>
          </a:prstGeom>
        </p:spPr>
      </p:pic>
      <p:pic>
        <p:nvPicPr>
          <p:cNvPr id="38" name="Picture 37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4012358" y="3097958"/>
            <a:ext cx="838200" cy="838200"/>
          </a:xfrm>
          <a:prstGeom prst="rect">
            <a:avLst/>
          </a:prstGeom>
        </p:spPr>
      </p:pic>
      <p:pic>
        <p:nvPicPr>
          <p:cNvPr id="39" name="Picture 38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3555159" y="2564557"/>
            <a:ext cx="838200" cy="838200"/>
          </a:xfrm>
          <a:prstGeom prst="rect">
            <a:avLst/>
          </a:prstGeom>
        </p:spPr>
      </p:pic>
      <p:pic>
        <p:nvPicPr>
          <p:cNvPr id="40" name="Picture 39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5383959" y="2793158"/>
            <a:ext cx="838200" cy="838200"/>
          </a:xfrm>
          <a:prstGeom prst="rect">
            <a:avLst/>
          </a:prstGeom>
        </p:spPr>
      </p:pic>
      <p:pic>
        <p:nvPicPr>
          <p:cNvPr id="41" name="Picture 40" descr="banana_PNG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84774">
            <a:off x="5155357" y="2564558"/>
            <a:ext cx="838200" cy="838200"/>
          </a:xfrm>
          <a:prstGeom prst="rect">
            <a:avLst/>
          </a:prstGeom>
        </p:spPr>
      </p:pic>
      <p:sp>
        <p:nvSpPr>
          <p:cNvPr id="42" name="Right Arrow 41"/>
          <p:cNvSpPr/>
          <p:nvPr/>
        </p:nvSpPr>
        <p:spPr>
          <a:xfrm>
            <a:off x="6705600" y="3124200"/>
            <a:ext cx="609600" cy="256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15200" y="28956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4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Multiply 44"/>
          <p:cNvSpPr/>
          <p:nvPr/>
        </p:nvSpPr>
        <p:spPr>
          <a:xfrm>
            <a:off x="7543800" y="2895600"/>
            <a:ext cx="609600" cy="609600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001000" y="2895600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3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Equal 46"/>
          <p:cNvSpPr/>
          <p:nvPr/>
        </p:nvSpPr>
        <p:spPr>
          <a:xfrm>
            <a:off x="8382000" y="3048000"/>
            <a:ext cx="228600" cy="381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89654" y="2895600"/>
            <a:ext cx="65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12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9" name="Picture 48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309279" y="4335271"/>
            <a:ext cx="953068" cy="638555"/>
          </a:xfrm>
          <a:prstGeom prst="rect">
            <a:avLst/>
          </a:prstGeom>
        </p:spPr>
      </p:pic>
      <p:pic>
        <p:nvPicPr>
          <p:cNvPr id="50" name="Picture 49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7167279" y="4716270"/>
            <a:ext cx="953068" cy="638555"/>
          </a:xfrm>
          <a:prstGeom prst="rect">
            <a:avLst/>
          </a:prstGeom>
        </p:spPr>
      </p:pic>
      <p:pic>
        <p:nvPicPr>
          <p:cNvPr id="51" name="Picture 50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6862479" y="4259071"/>
            <a:ext cx="953068" cy="638555"/>
          </a:xfrm>
          <a:prstGeom prst="rect">
            <a:avLst/>
          </a:prstGeom>
        </p:spPr>
      </p:pic>
      <p:pic>
        <p:nvPicPr>
          <p:cNvPr id="52" name="Picture 51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5643279" y="4792470"/>
            <a:ext cx="953068" cy="638555"/>
          </a:xfrm>
          <a:prstGeom prst="rect">
            <a:avLst/>
          </a:prstGeom>
        </p:spPr>
      </p:pic>
      <p:pic>
        <p:nvPicPr>
          <p:cNvPr id="53" name="Picture 52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5338479" y="4335272"/>
            <a:ext cx="953068" cy="638555"/>
          </a:xfrm>
          <a:prstGeom prst="rect">
            <a:avLst/>
          </a:prstGeom>
        </p:spPr>
      </p:pic>
      <p:pic>
        <p:nvPicPr>
          <p:cNvPr id="54" name="Picture 53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2366679" y="4944871"/>
            <a:ext cx="953068" cy="638555"/>
          </a:xfrm>
          <a:prstGeom prst="rect">
            <a:avLst/>
          </a:prstGeom>
        </p:spPr>
      </p:pic>
      <p:pic>
        <p:nvPicPr>
          <p:cNvPr id="55" name="Picture 54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2061879" y="4411470"/>
            <a:ext cx="953068" cy="638555"/>
          </a:xfrm>
          <a:prstGeom prst="rect">
            <a:avLst/>
          </a:prstGeom>
        </p:spPr>
      </p:pic>
      <p:pic>
        <p:nvPicPr>
          <p:cNvPr id="56" name="Picture 55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4043078" y="4792471"/>
            <a:ext cx="953068" cy="638555"/>
          </a:xfrm>
          <a:prstGeom prst="rect">
            <a:avLst/>
          </a:prstGeom>
        </p:spPr>
      </p:pic>
      <p:pic>
        <p:nvPicPr>
          <p:cNvPr id="57" name="Picture 56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3662078" y="4335270"/>
            <a:ext cx="953068" cy="638555"/>
          </a:xfrm>
          <a:prstGeom prst="rect">
            <a:avLst/>
          </a:prstGeom>
        </p:spPr>
      </p:pic>
      <p:pic>
        <p:nvPicPr>
          <p:cNvPr id="58" name="Picture 57" descr="potato_PNG4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4500">
            <a:off x="537878" y="4792471"/>
            <a:ext cx="953068" cy="638555"/>
          </a:xfrm>
          <a:prstGeom prst="rect">
            <a:avLst/>
          </a:prstGeom>
        </p:spPr>
      </p:pic>
      <p:sp>
        <p:nvSpPr>
          <p:cNvPr id="60" name="Bent-Up Arrow 59"/>
          <p:cNvSpPr/>
          <p:nvPr/>
        </p:nvSpPr>
        <p:spPr>
          <a:xfrm rot="5400000">
            <a:off x="7162799" y="5638801"/>
            <a:ext cx="381002" cy="381000"/>
          </a:xfrm>
          <a:prstGeom prst="bent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543800" y="55626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5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2" name="Multiply 61"/>
          <p:cNvSpPr/>
          <p:nvPr/>
        </p:nvSpPr>
        <p:spPr>
          <a:xfrm>
            <a:off x="7772400" y="5638800"/>
            <a:ext cx="685800" cy="533400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305800" y="5562600"/>
            <a:ext cx="44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2</a:t>
            </a:r>
            <a:endParaRPr lang="en-US" sz="40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4" name="Equal 63"/>
          <p:cNvSpPr/>
          <p:nvPr/>
        </p:nvSpPr>
        <p:spPr>
          <a:xfrm>
            <a:off x="8686800" y="5791200"/>
            <a:ext cx="228600" cy="304800"/>
          </a:xfrm>
          <a:prstGeom prst="mathEqua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2000" y="59436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10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42" grpId="0" animBg="1"/>
      <p:bldP spid="44" grpId="0"/>
      <p:bldP spid="45" grpId="0" animBg="1"/>
      <p:bldP spid="46" grpId="0"/>
      <p:bldP spid="47" grpId="0" animBg="1"/>
      <p:bldP spid="48" grpId="0"/>
      <p:bldP spid="60" grpId="0" animBg="1"/>
      <p:bldP spid="61" grpId="0"/>
      <p:bldP spid="62" grpId="0" animBg="1"/>
      <p:bldP spid="63" grpId="0"/>
      <p:bldP spid="64" grpId="0" animBg="1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a Flor 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04800"/>
            <a:ext cx="4876800" cy="4853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4876800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838200"/>
            <a:ext cx="37338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971800"/>
            <a:ext cx="7848600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শ্রেণিঃদ্বিতীয়।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বিষয়ঃগনিত।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পাঠঃগুণের ধারনা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সময়ঃ৪৫ মিনিট।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762000" y="304800"/>
            <a:ext cx="7772400" cy="2514600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9906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4038600"/>
            <a:ext cx="7010400" cy="187743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১২</a:t>
            </a:r>
            <a:r>
              <a:rPr lang="en-US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উপকরন ব্যবহার করে গুণ করতে    </a:t>
            </a:r>
          </a:p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   পারবে।</a:t>
            </a:r>
          </a:p>
          <a:p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95600" y="2014538"/>
          <a:ext cx="4038600" cy="3407569"/>
        </p:xfrm>
        <a:graphic>
          <a:graphicData uri="http://schemas.openxmlformats.org/presentationml/2006/ole">
            <p:oleObj spid="_x0000_s1027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4600" y="3810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এসো একটি ভিডিও দেখি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800600" y="491837"/>
            <a:ext cx="28194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62000" y="533400"/>
            <a:ext cx="28194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2000" y="2971800"/>
            <a:ext cx="28194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3429000"/>
            <a:ext cx="426720" cy="533400"/>
          </a:xfrm>
          <a:prstGeom prst="rect">
            <a:avLst/>
          </a:prstGeom>
        </p:spPr>
      </p:pic>
      <p:pic>
        <p:nvPicPr>
          <p:cNvPr id="7" name="Picture 6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505200"/>
            <a:ext cx="426720" cy="533400"/>
          </a:xfrm>
          <a:prstGeom prst="rect">
            <a:avLst/>
          </a:prstGeom>
        </p:spPr>
      </p:pic>
      <p:pic>
        <p:nvPicPr>
          <p:cNvPr id="8" name="Picture 7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505200"/>
            <a:ext cx="426720" cy="533400"/>
          </a:xfrm>
          <a:prstGeom prst="rect">
            <a:avLst/>
          </a:prstGeom>
        </p:spPr>
      </p:pic>
      <p:pic>
        <p:nvPicPr>
          <p:cNvPr id="9" name="Picture 8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990600"/>
            <a:ext cx="426720" cy="533400"/>
          </a:xfrm>
          <a:prstGeom prst="rect">
            <a:avLst/>
          </a:prstGeom>
        </p:spPr>
      </p:pic>
      <p:pic>
        <p:nvPicPr>
          <p:cNvPr id="10" name="Picture 9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990600"/>
            <a:ext cx="426720" cy="533400"/>
          </a:xfrm>
          <a:prstGeom prst="rect">
            <a:avLst/>
          </a:prstGeom>
        </p:spPr>
      </p:pic>
      <p:pic>
        <p:nvPicPr>
          <p:cNvPr id="11" name="Picture 10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990600"/>
            <a:ext cx="426720" cy="533400"/>
          </a:xfrm>
          <a:prstGeom prst="rect">
            <a:avLst/>
          </a:prstGeom>
        </p:spPr>
      </p:pic>
      <p:pic>
        <p:nvPicPr>
          <p:cNvPr id="12" name="Picture 11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914400"/>
            <a:ext cx="426720" cy="533400"/>
          </a:xfrm>
          <a:prstGeom prst="rect">
            <a:avLst/>
          </a:prstGeom>
        </p:spPr>
      </p:pic>
      <p:pic>
        <p:nvPicPr>
          <p:cNvPr id="13" name="Picture 12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914400"/>
            <a:ext cx="426720" cy="533400"/>
          </a:xfrm>
          <a:prstGeom prst="rect">
            <a:avLst/>
          </a:prstGeom>
        </p:spPr>
      </p:pic>
      <p:pic>
        <p:nvPicPr>
          <p:cNvPr id="14" name="Picture 13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914400"/>
            <a:ext cx="426720" cy="5334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5" name="TextBox 14"/>
          <p:cNvSpPr txBox="1"/>
          <p:nvPr/>
        </p:nvSpPr>
        <p:spPr>
          <a:xfrm>
            <a:off x="4038600" y="3048000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7200" dirty="0" smtClean="0"/>
              <a:t>=</a:t>
            </a:r>
            <a:endParaRPr lang="en-US" sz="7200" dirty="0"/>
          </a:p>
        </p:txBody>
      </p:sp>
      <p:pic>
        <p:nvPicPr>
          <p:cNvPr id="16" name="Picture 15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3800" y="3429000"/>
            <a:ext cx="426720" cy="533400"/>
          </a:xfrm>
          <a:prstGeom prst="rect">
            <a:avLst/>
          </a:prstGeom>
        </p:spPr>
      </p:pic>
      <p:pic>
        <p:nvPicPr>
          <p:cNvPr id="17" name="Picture 16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4191000"/>
            <a:ext cx="426720" cy="533400"/>
          </a:xfrm>
          <a:prstGeom prst="rect">
            <a:avLst/>
          </a:prstGeom>
        </p:spPr>
      </p:pic>
      <p:pic>
        <p:nvPicPr>
          <p:cNvPr id="18" name="Picture 17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4191000"/>
            <a:ext cx="426720" cy="533400"/>
          </a:xfrm>
          <a:prstGeom prst="rect">
            <a:avLst/>
          </a:prstGeom>
        </p:spPr>
      </p:pic>
      <p:pic>
        <p:nvPicPr>
          <p:cNvPr id="19" name="Picture 18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4876800"/>
            <a:ext cx="426720" cy="533400"/>
          </a:xfrm>
          <a:prstGeom prst="rect">
            <a:avLst/>
          </a:prstGeom>
        </p:spPr>
      </p:pic>
      <p:pic>
        <p:nvPicPr>
          <p:cNvPr id="20" name="Picture 19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4876800"/>
            <a:ext cx="426720" cy="533400"/>
          </a:xfrm>
          <a:prstGeom prst="rect">
            <a:avLst/>
          </a:prstGeom>
        </p:spPr>
      </p:pic>
      <p:pic>
        <p:nvPicPr>
          <p:cNvPr id="21" name="Picture 20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4876800"/>
            <a:ext cx="426720" cy="533400"/>
          </a:xfrm>
          <a:prstGeom prst="rect">
            <a:avLst/>
          </a:prstGeom>
        </p:spPr>
      </p:pic>
      <p:pic>
        <p:nvPicPr>
          <p:cNvPr id="22" name="Picture 21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4191000"/>
            <a:ext cx="426720" cy="533400"/>
          </a:xfrm>
          <a:prstGeom prst="rect">
            <a:avLst/>
          </a:prstGeom>
        </p:spPr>
      </p:pic>
      <p:pic>
        <p:nvPicPr>
          <p:cNvPr id="23" name="Picture 22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429000"/>
            <a:ext cx="426720" cy="533400"/>
          </a:xfrm>
          <a:prstGeom prst="rect">
            <a:avLst/>
          </a:prstGeom>
        </p:spPr>
      </p:pic>
      <p:pic>
        <p:nvPicPr>
          <p:cNvPr id="24" name="Picture 23" descr="tumblr_static_egg_on_white_by_thermw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3505200"/>
            <a:ext cx="426720" cy="5334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257800" y="2667000"/>
            <a:ext cx="3581400" cy="3352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4478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বাস্তব উপকরনের ব্যবহার </a:t>
            </a:r>
          </a:p>
          <a:p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(কাঠি, ফুল) 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1295400" y="609600"/>
            <a:ext cx="6324600" cy="381000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143000"/>
            <a:ext cx="762000" cy="762000"/>
          </a:xfrm>
          <a:prstGeom prst="rect">
            <a:avLst/>
          </a:prstGeom>
        </p:spPr>
      </p:pic>
      <p:pic>
        <p:nvPicPr>
          <p:cNvPr id="18" name="Picture 17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1066800"/>
            <a:ext cx="762000" cy="762000"/>
          </a:xfrm>
          <a:prstGeom prst="rect">
            <a:avLst/>
          </a:prstGeom>
        </p:spPr>
      </p:pic>
      <p:pic>
        <p:nvPicPr>
          <p:cNvPr id="19" name="Picture 18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0" y="762000"/>
            <a:ext cx="762000" cy="762000"/>
          </a:xfrm>
          <a:prstGeom prst="rect">
            <a:avLst/>
          </a:prstGeom>
        </p:spPr>
      </p:pic>
      <p:pic>
        <p:nvPicPr>
          <p:cNvPr id="20" name="Picture 19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457200"/>
            <a:ext cx="762000" cy="762000"/>
          </a:xfrm>
          <a:prstGeom prst="rect">
            <a:avLst/>
          </a:prstGeom>
        </p:spPr>
      </p:pic>
      <p:pic>
        <p:nvPicPr>
          <p:cNvPr id="21" name="Picture 20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762000" cy="762000"/>
          </a:xfrm>
          <a:prstGeom prst="rect">
            <a:avLst/>
          </a:prstGeom>
        </p:spPr>
      </p:pic>
      <p:pic>
        <p:nvPicPr>
          <p:cNvPr id="22" name="Picture 21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762000" cy="762000"/>
          </a:xfrm>
          <a:prstGeom prst="rect">
            <a:avLst/>
          </a:prstGeom>
        </p:spPr>
      </p:pic>
      <p:pic>
        <p:nvPicPr>
          <p:cNvPr id="23" name="Picture 22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762000" cy="762000"/>
          </a:xfrm>
          <a:prstGeom prst="rect">
            <a:avLst/>
          </a:prstGeom>
        </p:spPr>
      </p:pic>
      <p:pic>
        <p:nvPicPr>
          <p:cNvPr id="24" name="Picture 23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066800"/>
            <a:ext cx="762000" cy="762000"/>
          </a:xfrm>
          <a:prstGeom prst="rect">
            <a:avLst/>
          </a:prstGeom>
        </p:spPr>
      </p:pic>
      <p:pic>
        <p:nvPicPr>
          <p:cNvPr id="25" name="Picture 24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762000"/>
            <a:ext cx="762000" cy="762000"/>
          </a:xfrm>
          <a:prstGeom prst="rect">
            <a:avLst/>
          </a:prstGeom>
        </p:spPr>
      </p:pic>
      <p:pic>
        <p:nvPicPr>
          <p:cNvPr id="26" name="Picture 25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57200"/>
            <a:ext cx="762000" cy="76200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0" y="228600"/>
            <a:ext cx="1905000" cy="1828800"/>
          </a:xfrm>
          <a:prstGeom prst="ellipse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29400" y="228600"/>
            <a:ext cx="2057400" cy="1905000"/>
          </a:xfrm>
          <a:prstGeom prst="ellipse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133600" y="228600"/>
            <a:ext cx="1905000" cy="1828800"/>
          </a:xfrm>
          <a:prstGeom prst="ellipse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91000" y="228600"/>
            <a:ext cx="2057400" cy="1905000"/>
          </a:xfrm>
          <a:prstGeom prst="ellipse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324600" y="2667000"/>
            <a:ext cx="2590800" cy="2362200"/>
          </a:xfrm>
          <a:prstGeom prst="ellipse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7" name="Picture 36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762000"/>
            <a:ext cx="762000" cy="762000"/>
          </a:xfrm>
          <a:prstGeom prst="rect">
            <a:avLst/>
          </a:prstGeom>
        </p:spPr>
      </p:pic>
      <p:pic>
        <p:nvPicPr>
          <p:cNvPr id="39" name="Picture 38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457200"/>
            <a:ext cx="762000" cy="762000"/>
          </a:xfrm>
          <a:prstGeom prst="rect">
            <a:avLst/>
          </a:prstGeom>
        </p:spPr>
      </p:pic>
      <p:pic>
        <p:nvPicPr>
          <p:cNvPr id="51" name="Picture 50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0" y="2743200"/>
            <a:ext cx="762000" cy="762000"/>
          </a:xfrm>
          <a:prstGeom prst="rect">
            <a:avLst/>
          </a:prstGeom>
        </p:spPr>
      </p:pic>
      <p:pic>
        <p:nvPicPr>
          <p:cNvPr id="55" name="Picture 54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2819400"/>
            <a:ext cx="762000" cy="762000"/>
          </a:xfrm>
          <a:prstGeom prst="rect">
            <a:avLst/>
          </a:prstGeom>
        </p:spPr>
      </p:pic>
      <p:pic>
        <p:nvPicPr>
          <p:cNvPr id="56" name="Picture 55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3048000"/>
            <a:ext cx="762000" cy="762000"/>
          </a:xfrm>
          <a:prstGeom prst="rect">
            <a:avLst/>
          </a:prstGeom>
        </p:spPr>
      </p:pic>
      <p:pic>
        <p:nvPicPr>
          <p:cNvPr id="57" name="Picture 56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2400" y="3200400"/>
            <a:ext cx="762000" cy="762000"/>
          </a:xfrm>
          <a:prstGeom prst="rect">
            <a:avLst/>
          </a:prstGeom>
        </p:spPr>
      </p:pic>
      <p:pic>
        <p:nvPicPr>
          <p:cNvPr id="58" name="Picture 57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3352800"/>
            <a:ext cx="762000" cy="762000"/>
          </a:xfrm>
          <a:prstGeom prst="rect">
            <a:avLst/>
          </a:prstGeom>
        </p:spPr>
      </p:pic>
      <p:pic>
        <p:nvPicPr>
          <p:cNvPr id="59" name="Picture 58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3581400"/>
            <a:ext cx="762000" cy="762000"/>
          </a:xfrm>
          <a:prstGeom prst="rect">
            <a:avLst/>
          </a:prstGeom>
        </p:spPr>
      </p:pic>
      <p:pic>
        <p:nvPicPr>
          <p:cNvPr id="60" name="Picture 59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3124200"/>
            <a:ext cx="762000" cy="762000"/>
          </a:xfrm>
          <a:prstGeom prst="rect">
            <a:avLst/>
          </a:prstGeom>
        </p:spPr>
      </p:pic>
      <p:pic>
        <p:nvPicPr>
          <p:cNvPr id="61" name="Picture 60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3276600"/>
            <a:ext cx="762000" cy="762000"/>
          </a:xfrm>
          <a:prstGeom prst="rect">
            <a:avLst/>
          </a:prstGeom>
        </p:spPr>
      </p:pic>
      <p:pic>
        <p:nvPicPr>
          <p:cNvPr id="62" name="Picture 61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3505200"/>
            <a:ext cx="762000" cy="762000"/>
          </a:xfrm>
          <a:prstGeom prst="rect">
            <a:avLst/>
          </a:prstGeom>
        </p:spPr>
      </p:pic>
      <p:pic>
        <p:nvPicPr>
          <p:cNvPr id="63" name="Picture 62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3657600"/>
            <a:ext cx="762000" cy="762000"/>
          </a:xfrm>
          <a:prstGeom prst="rect">
            <a:avLst/>
          </a:prstGeom>
        </p:spPr>
      </p:pic>
      <p:pic>
        <p:nvPicPr>
          <p:cNvPr id="64" name="Picture 63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810000"/>
            <a:ext cx="762000" cy="762000"/>
          </a:xfrm>
          <a:prstGeom prst="rect">
            <a:avLst/>
          </a:prstGeom>
        </p:spPr>
      </p:pic>
      <p:pic>
        <p:nvPicPr>
          <p:cNvPr id="65" name="Picture 64" descr="banana_PNG8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3962400"/>
            <a:ext cx="762000" cy="7620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066800" y="533400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এখানে কয়টি থালা আছে?              ৪টি   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প্রত্যেক থালায় কয়টি করে কলা আছে?             ৩টি করে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মোট কয়টি কলা হলো?             ১২টি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3962400" y="541020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5334000" y="586740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qual 70"/>
          <p:cNvSpPr/>
          <p:nvPr/>
        </p:nvSpPr>
        <p:spPr>
          <a:xfrm>
            <a:off x="3962400" y="6248400"/>
            <a:ext cx="762000" cy="304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9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5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8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68" grpId="0" animBg="1"/>
      <p:bldP spid="69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2133600" y="457200"/>
            <a:ext cx="5867400" cy="1414272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3352800" y="6858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পাঠের শিরোনাম</a:t>
            </a:r>
            <a:endParaRPr lang="en-US" sz="5400" dirty="0">
              <a:solidFill>
                <a:schemeClr val="accent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743200"/>
            <a:ext cx="7010400" cy="22159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13800" dirty="0" smtClean="0">
                <a:latin typeface="NikoshBAN" pitchFamily="2" charset="0"/>
                <a:cs typeface="NikoshBAN" pitchFamily="2" charset="0"/>
              </a:rPr>
              <a:t>গুণের ধারনা</a:t>
            </a:r>
            <a:endParaRPr lang="en-US" sz="13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194</Words>
  <Application>Microsoft Office PowerPoint</Application>
  <PresentationFormat>On-screen Show (4:3)</PresentationFormat>
  <Paragraphs>81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PC04</dc:creator>
  <cp:lastModifiedBy>PC04</cp:lastModifiedBy>
  <cp:revision>203</cp:revision>
  <dcterms:created xsi:type="dcterms:W3CDTF">2016-11-13T08:30:12Z</dcterms:created>
  <dcterms:modified xsi:type="dcterms:W3CDTF">2016-11-15T10:08:26Z</dcterms:modified>
</cp:coreProperties>
</file>